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itchFamily="2" charset="0"/>
      <p:regular r:id="rId11"/>
      <p:bold r:id="rId12"/>
    </p:embeddedFont>
    <p:embeddedFont>
      <p:font typeface="Montserrat Light" charset="-18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CA1B58D-E9B1-4045-9284-C1F4F2E30E95}">
  <a:tblStyle styleId="{9CA1B58D-E9B1-4045-9284-C1F4F2E30E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6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5604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400" y="1638975"/>
            <a:ext cx="3511225" cy="23256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57126" y="1403800"/>
            <a:ext cx="1392526" cy="207055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75" y="50950"/>
            <a:ext cx="91440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l" sz="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Słowak lubi angielski!</a:t>
            </a:r>
            <a:endParaRPr sz="5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5" y="780700"/>
            <a:ext cx="9144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Wyławiamy talenty językowe i odnosimy sukcesy w ogólnopolskich konkursach,</a:t>
            </a: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pl" sz="15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 nasi uczniowie świetnie zdają egzaminy maturalne!</a:t>
            </a:r>
            <a:endParaRPr sz="1500" b="0" i="0" u="none" strike="noStrike" cap="none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5861" y="1601051"/>
            <a:ext cx="2760734" cy="2070551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 descr="E:\Piotrek\Grafika\prezentacja angielski w slowackim\56588526_2084183828368320_3355913340005122048_o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3511" y="3048493"/>
            <a:ext cx="2748917" cy="1832164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0" y="203700"/>
            <a:ext cx="91440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pl" sz="35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DLA UCZNIÓW NASZEJ SZKOŁY:</a:t>
            </a:r>
            <a:endParaRPr sz="35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7" name="Google Shape;67;p14"/>
          <p:cNvGraphicFramePr/>
          <p:nvPr/>
        </p:nvGraphicFramePr>
        <p:xfrm>
          <a:off x="952500" y="856025"/>
          <a:ext cx="7239000" cy="4053450"/>
        </p:xfrm>
        <a:graphic>
          <a:graphicData uri="http://schemas.openxmlformats.org/drawingml/2006/table">
            <a:tbl>
              <a:tblPr>
                <a:noFill/>
                <a:tableStyleId>{9CA1B58D-E9B1-4045-9284-C1F4F2E30E95}</a:tableStyleId>
              </a:tblPr>
              <a:tblGrid>
                <a:gridCol w="3619500"/>
                <a:gridCol w="3619500"/>
              </a:tblGrid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LISTOPAD</a:t>
                      </a:r>
                      <a:endParaRPr sz="25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I etap (szkolny)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olimpiady przedmiotowej z języka angielskiego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konkurs tłumaczeniowy - ,,Juvenes translatores”</a:t>
                      </a:r>
                      <a:endParaRPr sz="1500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GRUDZIEŃ</a:t>
                      </a:r>
                      <a:endParaRPr sz="25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ogólnopolski konkurs języka angielskiego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English High Flier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LUTY</a:t>
                      </a:r>
                      <a:endParaRPr sz="25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Ogólnopolski Konkurs Języka Angielskiego FOX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09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500"/>
                        <a:buFont typeface="Arial"/>
                        <a:buNone/>
                      </a:pPr>
                      <a:r>
                        <a:rPr lang="pl" sz="2500" u="none" strike="noStrike" cap="none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MARZEC</a:t>
                      </a:r>
                      <a:endParaRPr sz="2500" u="none" strike="noStrike" cap="none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pl" sz="1500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- ogólnopolski konkurs języka angielskiego </a:t>
                      </a:r>
                      <a:r>
                        <a:rPr lang="pl" sz="1500" b="1" u="none" strike="noStrike" cap="none">
                          <a:solidFill>
                            <a:srgbClr val="FFFFFF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English ACE</a:t>
                      </a:r>
                      <a:endParaRPr sz="1500" b="1" u="none" strike="noStrike" cap="none">
                        <a:solidFill>
                          <a:srgbClr val="FFFFFF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0" y="121175"/>
            <a:ext cx="9144000" cy="568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3500" b="1" dirty="0">
                <a:latin typeface="Montserrat Light"/>
                <a:ea typeface="Montserrat Light"/>
                <a:cs typeface="Montserrat Light"/>
                <a:sym typeface="Montserrat Light"/>
              </a:rPr>
              <a:t>Mini Olimpiada Języka Angielskiego</a:t>
            </a:r>
            <a:endParaRPr sz="35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0" y="688925"/>
            <a:ext cx="9144000" cy="2078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ctr">
              <a:buNone/>
            </a:pP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 2019 roku roku minęło już 15 lat odkąd organizujemy nasz konkurs.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Jubileusz zbiegł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się również z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faktem,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iż do szkół średnich udają się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dwa roczniki uczniów: gimnazjaliści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 ośmioklasiści kończący szkołę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podstawową. Dlatego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też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zorganizowaliśmy nasz </a:t>
            </a:r>
            <a:r>
              <a:rPr lang="pl-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konkurs w dwóch kategoriach </a:t>
            </a:r>
            <a:r>
              <a:rPr lang="pl-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wiekowych. Mini Olimpiada od </a:t>
            </a:r>
            <a:r>
              <a:rPr lang="pl" sz="16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lat </a:t>
            </a:r>
            <a:r>
              <a:rPr lang="pl" sz="16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cieszy się dużym zainteresowaniem wśród uczniów z terenu Kielc i województwa, jest objęta patronatem Kuratora Oświaty w Kielcach, a laureaci otrzymują punkty dodatkowe liczone przy rekrutacji do szkoły średniej .</a:t>
            </a:r>
            <a:endParaRPr sz="1600" dirty="0"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5150" y="2827020"/>
            <a:ext cx="2895600" cy="21717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62310" y="2827020"/>
            <a:ext cx="2895600" cy="2171700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0" y="109750"/>
            <a:ext cx="9144000" cy="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pl" sz="45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Teatr po angielsku</a:t>
            </a:r>
            <a:endParaRPr sz="45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4550" y="839400"/>
            <a:ext cx="8574900" cy="17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" sz="1600" b="0" i="0" u="none" strike="noStrike" cap="none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Miłośników języka angielskiego i sztuki teatralnej zapraszamy do teatru prowadzonego w języku angielskim! Zespół Teatralny Anglojęzyczny działa w naszej szkole od 2011 roku. Pierwszą sztuką, której premiera odbyła się 25 kwietnia 2012 roku, była komedia Szekspira „Much Ado About Nothing” [Wiele hałasu o nic].</a:t>
            </a:r>
            <a:endParaRPr sz="1600" b="0" i="0" u="none" strike="noStrike" cap="none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4550" y="2123439"/>
            <a:ext cx="4124324" cy="274954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9850" y="2123439"/>
            <a:ext cx="4124324" cy="2749549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73775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500" b="1">
                <a:latin typeface="Montserrat"/>
                <a:ea typeface="Montserrat"/>
                <a:cs typeface="Montserrat"/>
                <a:sym typeface="Montserrat"/>
              </a:rPr>
              <a:t>Students Exchange</a:t>
            </a:r>
            <a:endParaRPr sz="45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73775" y="707450"/>
            <a:ext cx="8520600" cy="20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sz="1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Średnio raz na dwa lata nasza szkoła uczestniczy w wymianach językowych z młodzieżą z innych krajów. Każda wymiana młodzieżowa to szansa poznania rówieśników z innego obszaru kulturowego, uświadomienia sobie jak, z jednej strony, bardzo różnimy się od siebie w sposobie reagowania na sytuacje dnia codziennego, pod względem zwyczajów kulinarnych czy domowych. Jednak z drugiej strony, okazuje się, że mamy podobne pragnienia, marzenia i zdecydowanie więcej nas łączy niż dzieli. Wyjazd na wymianę to także możliwość nabycia biegłości w posługiwaniu się językami obcymi.</a:t>
            </a:r>
            <a:endParaRPr sz="15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8918" y="2759250"/>
            <a:ext cx="2835608" cy="2126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0775" y="2759250"/>
            <a:ext cx="3308450" cy="2126700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311700" y="22544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000" b="1">
                <a:latin typeface="Montserrat"/>
                <a:ea typeface="Montserrat"/>
                <a:cs typeface="Montserrat"/>
                <a:sym typeface="Montserrat"/>
              </a:rPr>
              <a:t>Współpraca z UJK w Kielcach</a:t>
            </a:r>
            <a:endParaRPr sz="4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Młodzież z VI LO bierze udział w wykładach w języku angielskim prowadzonych przez pracowników naukowych i studentów Uniwersytetu im. Jana Kochanowskiego w Kielcach. Jest zatem okazja, by przez chwilę poczuć się jak student filologii… Bezcenne!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1400" y="2327995"/>
            <a:ext cx="3641244" cy="2730933"/>
          </a:xfrm>
          <a:prstGeom prst="rect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9" y="2507962"/>
            <a:ext cx="3929837" cy="23710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326875" y="524325"/>
            <a:ext cx="8520600" cy="8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500" b="1">
                <a:latin typeface="Montserrat Light"/>
                <a:ea typeface="Montserrat Light"/>
                <a:cs typeface="Montserrat Light"/>
                <a:sym typeface="Montserrat Light"/>
              </a:rPr>
              <a:t>,,Kino przybliża nam świat”</a:t>
            </a:r>
            <a:endParaRPr sz="4500" b="1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26875" y="13538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 sz="20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Projekt jest realizowany dzięki współpracy z kieleckim kinem „Moskwa”. Młodzież uczestniczy w projekcjach anglojęzycznych filmów. Celem przedsięwzięcia jest poszerzenie wiedzy na temat kultury, historii i problemów społecznych krajów anglojęzycznych, co wiąże się z wymaganiami edukacyjnymi realizowanymi na lekcjach języka angielskiego w programie Międzynarodowej Matury. Projekcje filmów są punktem wyjścia do lekcji tematycznych dotyczących wybranych zagadnień kulturowo-społecznych w krajach anglojęzycznych.</a:t>
            </a:r>
            <a:endParaRPr sz="20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311700" y="962325"/>
            <a:ext cx="8520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l" sz="4000" b="1">
                <a:latin typeface="Montserrat Light"/>
                <a:ea typeface="Montserrat Light"/>
                <a:cs typeface="Montserrat Light"/>
                <a:sym typeface="Montserrat Light"/>
              </a:rPr>
              <a:t>„Świętokrzyskie Dwujęzyczne”</a:t>
            </a:r>
            <a:endParaRPr sz="4000" b="1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11700" y="1790890"/>
            <a:ext cx="8520600" cy="179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pl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Nasza szkoła bierze udział w projekcie organizowanym przez Marszałka Województwa Świętokrzyskiego, pana Adama Jarubasa, we współpracy z Cambridge English Language Assessment. W 2015r. występowaliśmy w roli współorganizatora konferencji międzynarodowej, a nasi uczniowie wygłaszali speeche i brali udział w panelowej dyskusji.</a:t>
            </a:r>
            <a:endParaRPr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475</Words>
  <Application>Microsoft Office PowerPoint</Application>
  <PresentationFormat>On-screen Show (16:9)</PresentationFormat>
  <Paragraphs>25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Montserrat</vt:lpstr>
      <vt:lpstr>Montserrat Light</vt:lpstr>
      <vt:lpstr>Simple Dark</vt:lpstr>
      <vt:lpstr>PowerPoint Presentation</vt:lpstr>
      <vt:lpstr>PowerPoint Presentation</vt:lpstr>
      <vt:lpstr>Mini Olimpiada Języka Angielskiego</vt:lpstr>
      <vt:lpstr>PowerPoint Presentation</vt:lpstr>
      <vt:lpstr>Students Exchange</vt:lpstr>
      <vt:lpstr>Współpraca z UJK w Kielcach</vt:lpstr>
      <vt:lpstr>,,Kino przybliża nam świat”</vt:lpstr>
      <vt:lpstr>„Świętokrzyskie Dwujęzyczne”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Piotrek</cp:lastModifiedBy>
  <cp:revision>3</cp:revision>
  <dcterms:modified xsi:type="dcterms:W3CDTF">2020-05-09T11:43:32Z</dcterms:modified>
</cp:coreProperties>
</file>